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7"/>
  </p:notesMasterIdLst>
  <p:sldIdLst>
    <p:sldId id="256" r:id="rId5"/>
    <p:sldId id="258" r:id="rId6"/>
  </p:sldIdLst>
  <p:sldSz cx="18288000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4694"/>
  </p:normalViewPr>
  <p:slideViewPr>
    <p:cSldViewPr snapToGrid="0">
      <p:cViewPr varScale="1">
        <p:scale>
          <a:sx n="78" d="100"/>
          <a:sy n="78" d="100"/>
        </p:scale>
        <p:origin x="5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D1138-C5DE-AB4A-8F1E-10422E82E9A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272E7-BC25-B14E-8541-202F739D2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3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272E7-BC25-B14E-8541-202F739D27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587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272E7-BC25-B14E-8541-202F739D272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68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51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25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4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21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85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47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42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14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2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1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92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320D-7EF1-2846-9E3B-4D42BBBA771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C8CE-17AB-FC45-9FBC-6C0955494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11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kumimoji="1"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14697203-3CE3-EB14-D674-F2F6DF2B36C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8588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87FFAEA-490C-D378-1FDD-3A1F62D0BBE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355364" y="5939405"/>
            <a:ext cx="5544741" cy="1203900"/>
          </a:xfrm>
          <a:prstGeom prst="roundRect">
            <a:avLst>
              <a:gd name="adj" fmla="val 7751"/>
            </a:avLst>
          </a:prstGeom>
          <a:solidFill>
            <a:srgbClr val="FFF6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03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B975BD0-7E76-D491-541C-382E9C7565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96716" cy="1028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0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9C83C854B00042A39A1D51B4992A79" ma:contentTypeVersion="12" ma:contentTypeDescription="新しいドキュメントを作成します。" ma:contentTypeScope="" ma:versionID="f89ac3e8435457d0c9259d74b96003ff">
  <xsd:schema xmlns:xsd="http://www.w3.org/2001/XMLSchema" xmlns:xs="http://www.w3.org/2001/XMLSchema" xmlns:p="http://schemas.microsoft.com/office/2006/metadata/properties" xmlns:ns2="1707a7b4-e1e2-464d-badb-e9b7f640a7cc" xmlns:ns3="a5d52602-0315-43a7-8d93-b52390526777" targetNamespace="http://schemas.microsoft.com/office/2006/metadata/properties" ma:root="true" ma:fieldsID="1b00941c1bb85ecb26c9758772812c79" ns2:_="" ns3:_="">
    <xsd:import namespace="1707a7b4-e1e2-464d-badb-e9b7f640a7cc"/>
    <xsd:import namespace="a5d52602-0315-43a7-8d93-b5239052677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7a7b4-e1e2-464d-badb-e9b7f640a7c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画像タグ" ma:readOnly="false" ma:fieldId="{5cf76f15-5ced-4ddc-b409-7134ff3c332f}" ma:taxonomyMulti="true" ma:sspId="6ebeabc6-1c0c-4751-aeab-3e30fad09a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52602-0315-43a7-8d93-b523905267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091070b-c4c2-4142-a205-6605e06130d9}" ma:internalName="TaxCatchAll" ma:showField="CatchAllData" ma:web="a5d52602-0315-43a7-8d93-b523905267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d52602-0315-43a7-8d93-b52390526777" xsi:nil="true"/>
    <lcf76f155ced4ddcb4097134ff3c332f xmlns="1707a7b4-e1e2-464d-badb-e9b7f640a7c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46C463-8857-4B8C-B6EA-460343707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07a7b4-e1e2-464d-badb-e9b7f640a7cc"/>
    <ds:schemaRef ds:uri="a5d52602-0315-43a7-8d93-b523905267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6C83D5-0167-4612-B422-3D0F0FA20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BA2C66-E2F8-4DF0-BDB8-792C6B7D6620}">
  <ds:schemaRefs>
    <ds:schemaRef ds:uri="http://schemas.microsoft.com/office/2006/metadata/properties"/>
    <ds:schemaRef ds:uri="http://schemas.microsoft.com/office/infopath/2007/PartnerControls"/>
    <ds:schemaRef ds:uri="a5d52602-0315-43a7-8d93-b52390526777"/>
    <ds:schemaRef ds:uri="1707a7b4-e1e2-464d-badb-e9b7f640a7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</TotalTime>
  <Words>2</Words>
  <Application>Microsoft Office PowerPoint</Application>
  <PresentationFormat>ユーザー設定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遠渡 凜 大広 ＣＲ局 第１Ｇ</dc:creator>
  <cp:lastModifiedBy>高橋 謙吾</cp:lastModifiedBy>
  <cp:revision>12</cp:revision>
  <dcterms:created xsi:type="dcterms:W3CDTF">2024-11-27T10:11:36Z</dcterms:created>
  <dcterms:modified xsi:type="dcterms:W3CDTF">2024-12-05T04:13:41Z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0x010100609C83C854B00042A39A1D51B4992A79</vt:lpwstr>
  </property>
</Properties>
</file>